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53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howGuides="1">
      <p:cViewPr varScale="1">
        <p:scale>
          <a:sx n="64" d="100"/>
          <a:sy n="64" d="100"/>
        </p:scale>
        <p:origin x="954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865B34-862C-984D-FB29-84FD344817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217004E-EB0C-096C-2C4E-7C231C22D7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857C46-71DF-23A6-A42C-83FDD41B6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6A21-52F0-6F4D-B0E9-F033E60F692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DCBF8C-EBD6-0A9F-83CD-F01757156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AFDD6D-64E5-6797-FDC2-0D90FBC24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B3C-2AAE-5A43-AE57-92B79075B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447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0CF1F-AA1A-594B-114C-7C3874E65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FF4696-2D3D-D06A-0B24-1F06F6F594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B98E15-BBBF-1925-1621-CAFDD8F4C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6A21-52F0-6F4D-B0E9-F033E60F692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99EED3-5B36-4225-B9DC-5BD41971D5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11C03-79B4-6094-9A59-0D7138225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B3C-2AAE-5A43-AE57-92B79075B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358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E6751F-7696-BAC0-B6A1-589A21F91A4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8694E6-67CB-3800-AFA2-8942E065C3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9F69CF-1099-F64F-02E4-A5295594D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6A21-52F0-6F4D-B0E9-F033E60F692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456523-9462-D469-47A9-66BE2CAD9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F54975-47B6-40B4-3EA5-2259C75A0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B3C-2AAE-5A43-AE57-92B79075B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7617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D6111-1A9B-C138-1A28-D81497F7A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BE30EF-DC0E-3BD6-A1A7-51B29FF5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32F42B-BBB8-AFD8-1B2A-F881133CE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6A21-52F0-6F4D-B0E9-F033E60F692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0D02E-91FE-AEE2-5DE1-40286852B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39E7B8-0EF5-4A6C-8ED0-E057E0701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B3C-2AAE-5A43-AE57-92B79075B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104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4A05C-8553-56A8-228E-F2E3E25EC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536A0C-DE78-00EF-6715-1A907AE59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5F2BD-816F-847C-72A2-5A03DB463A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6A21-52F0-6F4D-B0E9-F033E60F692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66E728-F4D0-60E0-5A98-4C9DDE959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ED57E-C5A0-C51C-D10A-DDD5764EA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B3C-2AAE-5A43-AE57-92B79075B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805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45EAA-B0AE-2704-7F44-6E636B438C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D24545-7A99-32B5-3FDA-C1211F4333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035E5E-BABC-A3A3-051D-91C17CB3D4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D9F8F-8B43-FD58-8C7B-B47CBCAE5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6A21-52F0-6F4D-B0E9-F033E60F692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4E991A-8E2E-FA99-2AA6-9DA3F6E9A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55182E-38F4-BBEA-6636-8A9A237606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B3C-2AAE-5A43-AE57-92B79075B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634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979AE3-F7CC-1FE5-40A5-02D163675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D4AD70-0C26-8EA6-F626-999F7A8D1B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98F24A-06E1-9661-B9E6-4F4858403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029DA0-BC4E-8467-EC27-CEA93A8B0D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63B44C-DE15-BDEF-E729-EB34AAB1BB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555134-16E6-F7AF-978F-FD152120A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6A21-52F0-6F4D-B0E9-F033E60F692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B48922-C273-7336-EEA3-ED99F4005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585CB07-B324-9FE8-51F1-D89072C3A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B3C-2AAE-5A43-AE57-92B79075B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61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F4BA05-6073-5D36-044B-8D558F0BC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EA95E5-F8D3-97AC-A15D-4D5A61ADDF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6A21-52F0-6F4D-B0E9-F033E60F692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3F56F0-C05C-3601-02D4-68E86EA3A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AB7E9A-D897-5B71-6283-9DAECE78D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B3C-2AAE-5A43-AE57-92B79075B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532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79FC6A-A86B-572C-EB22-253B83B5F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6A21-52F0-6F4D-B0E9-F033E60F692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10C67E-E742-FAA0-FE37-E124200D5C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DA608-B488-54A8-7082-685F87B620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B3C-2AAE-5A43-AE57-92B79075B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5410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2868E2-1CC3-F24F-03A1-558A5803F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534C9-BF79-1983-89B1-FF80C575D3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DEA9A5-01AE-EFE8-A62E-E65B352B2E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FABA7C-A89C-9083-DF7C-E56B9C2E7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6A21-52F0-6F4D-B0E9-F033E60F692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28374F-5B27-4763-2F64-3A576526B6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05DC5F-26BD-47DD-C6BA-AB1540141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B3C-2AAE-5A43-AE57-92B79075B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216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3A1BE6-3C84-5DC0-AC51-0547C1117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02A16C-7BC7-F28F-0D59-43786F2BC5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21CF6E-3DFA-14DE-AA18-0FC25FED52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321AB4-CCD6-8DBF-E42D-A9AD37B5E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8C6A21-52F0-6F4D-B0E9-F033E60F692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0F756BA-0F5D-EEBD-7431-97ED8B7202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9AC954-2DCD-9F79-C954-A0462E5F6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B5B3C-2AAE-5A43-AE57-92B79075B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258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7CE9AF-3CB7-362A-0EFB-C7EB31563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D7862F-6223-A616-6762-3129F830F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FB06C-140E-F06A-3434-D0876EE392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8C6A21-52F0-6F4D-B0E9-F033E60F6927}" type="datetimeFigureOut">
              <a:rPr lang="en-US" smtClean="0"/>
              <a:t>8/6/2025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459CC8-7A23-E0D5-E5A1-97B37C46666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C59418-8C09-3B9E-7A8F-39DE4CB7BF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1B5B3C-2AAE-5A43-AE57-92B79075B6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32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54FA5-BC14-CD15-A41C-905058DF2B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22334" y="1600198"/>
            <a:ext cx="9144000" cy="1393523"/>
          </a:xfrm>
        </p:spPr>
        <p:txBody>
          <a:bodyPr anchor="t" anchorCtr="0"/>
          <a:lstStyle/>
          <a:p>
            <a:pPr algn="l"/>
            <a:endParaRPr lang="en-US" dirty="0">
              <a:solidFill>
                <a:srgbClr val="453828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6746D5-01E9-028C-292C-F29F49F3AF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2334" y="2601119"/>
            <a:ext cx="9144000" cy="1655762"/>
          </a:xfrm>
        </p:spPr>
        <p:txBody>
          <a:bodyPr anchor="t" anchorCtr="0"/>
          <a:lstStyle/>
          <a:p>
            <a:pPr algn="l"/>
            <a:endParaRPr lang="en-US">
              <a:solidFill>
                <a:srgbClr val="45382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77956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B1D89-8568-17C7-B194-2E3F2E720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14BC64-BAA9-C214-39D4-20E4E7DBA6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43433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E2DFA-F9C9-2579-8C9B-0E8CC085E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216F1A-86A9-FBE0-AEA3-51FE26F110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947915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85E377-4E5A-0040-2668-0A111978B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862FC0-C148-741A-B7FB-0FC23AEF93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454811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42422-F98A-B730-557A-007FA7975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E94CA6-6EEE-A42E-CBCC-F2C8795D9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79878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AA17AE-7CC5-4B01-F8E4-40AA2E2E9F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6BCEA-D40B-A41B-4D01-125AFAEB4B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096079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26c9a30-2ce4-48d1-b30c-8455ced0c0c4">
      <Terms xmlns="http://schemas.microsoft.com/office/infopath/2007/PartnerControls"/>
    </lcf76f155ced4ddcb4097134ff3c332f>
    <TaxCatchAll xmlns="06e902c3-7520-4b84-8b64-705c4ab2f5e2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E2ABBF0112AC94F880757FD5D825E25" ma:contentTypeVersion="13" ma:contentTypeDescription="Create a new document." ma:contentTypeScope="" ma:versionID="b94eec6569bf3d86a693e42ab36d4d95">
  <xsd:schema xmlns:xsd="http://www.w3.org/2001/XMLSchema" xmlns:xs="http://www.w3.org/2001/XMLSchema" xmlns:p="http://schemas.microsoft.com/office/2006/metadata/properties" xmlns:ns2="426c9a30-2ce4-48d1-b30c-8455ced0c0c4" xmlns:ns3="06e902c3-7520-4b84-8b64-705c4ab2f5e2" targetNamespace="http://schemas.microsoft.com/office/2006/metadata/properties" ma:root="true" ma:fieldsID="4c6fc375beb1e587a2bd6bd214c2be14" ns2:_="" ns3:_="">
    <xsd:import namespace="426c9a30-2ce4-48d1-b30c-8455ced0c0c4"/>
    <xsd:import namespace="06e902c3-7520-4b84-8b64-705c4ab2f5e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6c9a30-2ce4-48d1-b30c-8455ced0c0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5edd4228-3a55-4500-8a90-f4d693ad6c5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e902c3-7520-4b84-8b64-705c4ab2f5e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7f47161f-265a-4086-a8ee-fc25729fd3b8}" ma:internalName="TaxCatchAll" ma:showField="CatchAllData" ma:web="06e902c3-7520-4b84-8b64-705c4ab2f5e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56E360-5AC0-4969-87CA-3EB5B56B7B3A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dcmitype/"/>
    <ds:schemaRef ds:uri="06e902c3-7520-4b84-8b64-705c4ab2f5e2"/>
    <ds:schemaRef ds:uri="http://purl.org/dc/elements/1.1/"/>
    <ds:schemaRef ds:uri="426c9a30-2ce4-48d1-b30c-8455ced0c0c4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FBABC22-E852-4C8A-87D5-FE9304F87F5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1D31E3-83B2-4147-A717-F7FA8B54D11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6c9a30-2ce4-48d1-b30c-8455ced0c0c4"/>
    <ds:schemaRef ds:uri="06e902c3-7520-4b84-8b64-705c4ab2f5e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0</Words>
  <Application>Microsoft Office PowerPoint</Application>
  <PresentationFormat>Widescreen</PresentationFormat>
  <Paragraphs>0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Ronan McDonnell</dc:creator>
  <cp:lastModifiedBy>Niamh Murphy</cp:lastModifiedBy>
  <cp:revision>2</cp:revision>
  <dcterms:created xsi:type="dcterms:W3CDTF">2025-07-31T14:21:22Z</dcterms:created>
  <dcterms:modified xsi:type="dcterms:W3CDTF">2025-08-06T10:12:56Z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0x0101003E2ABBF0112AC94F880757FD5D825E25</vt:lpwstr>
  </property>
</Properties>
</file>